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61" r:id="rId4"/>
    <p:sldId id="262" r:id="rId5"/>
    <p:sldId id="263" r:id="rId6"/>
    <p:sldId id="265" r:id="rId7"/>
  </p:sldIdLst>
  <p:sldSz cx="12192000" cy="6858000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33CC"/>
    <a:srgbClr val="FF00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2930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8598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8871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9196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5739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5640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4916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209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0592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5830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1445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AF187-218E-40B1-A8D5-CC6EB0133286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2449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26918" y="477068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CAB – CENTRE ANTONIN BALMES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585" y="1139753"/>
            <a:ext cx="10925496" cy="5219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228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117960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07" y="176728"/>
            <a:ext cx="11351736" cy="646232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407" y="1704109"/>
            <a:ext cx="3613875" cy="4580313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9120" y="1364422"/>
            <a:ext cx="6982691" cy="3232516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0844" y="4666928"/>
            <a:ext cx="4522876" cy="2166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652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40476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4" name="Sous-titre 2"/>
          <p:cNvSpPr>
            <a:spLocks noGrp="1"/>
          </p:cNvSpPr>
          <p:nvPr>
            <p:ph type="subTitle" idx="1"/>
          </p:nvPr>
        </p:nvSpPr>
        <p:spPr>
          <a:xfrm>
            <a:off x="418407" y="277562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CAB – CENTRE ANTONIN BALMES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006" y="1538764"/>
            <a:ext cx="2574886" cy="508648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/>
          <a:srcRect b="18921"/>
          <a:stretch/>
        </p:blipFill>
        <p:spPr>
          <a:xfrm>
            <a:off x="7485052" y="1358212"/>
            <a:ext cx="4271518" cy="2737517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6056" y="4376019"/>
            <a:ext cx="4260832" cy="2382229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5052" y="4429776"/>
            <a:ext cx="4271518" cy="232847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18185" y="1358212"/>
            <a:ext cx="4155203" cy="2737517"/>
          </a:xfrm>
          <a:prstGeom prst="rect">
            <a:avLst/>
          </a:prstGeom>
        </p:spPr>
      </p:pic>
      <p:cxnSp>
        <p:nvCxnSpPr>
          <p:cNvPr id="9" name="Connecteur droit avec flèche 8"/>
          <p:cNvCxnSpPr/>
          <p:nvPr/>
        </p:nvCxnSpPr>
        <p:spPr>
          <a:xfrm flipH="1">
            <a:off x="1911927" y="3458095"/>
            <a:ext cx="3150524" cy="28263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1937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851046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4" name="Sous-titre 2"/>
          <p:cNvSpPr>
            <a:spLocks noGrp="1"/>
          </p:cNvSpPr>
          <p:nvPr>
            <p:ph type="subTitle" idx="1"/>
          </p:nvPr>
        </p:nvSpPr>
        <p:spPr>
          <a:xfrm>
            <a:off x="418407" y="294188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CAB – CENTRE ANTONIN BALMES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07" y="1403411"/>
            <a:ext cx="2572735" cy="5090601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8557" y="1878676"/>
            <a:ext cx="4154629" cy="397348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7553" y="1878676"/>
            <a:ext cx="3997261" cy="3973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787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192389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07" y="176728"/>
            <a:ext cx="11351736" cy="64623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1239" y="4201726"/>
            <a:ext cx="3796826" cy="2351001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6594" y="4201726"/>
            <a:ext cx="3581625" cy="2301113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6595" y="1356055"/>
            <a:ext cx="3581625" cy="2687615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41241" y="1356055"/>
            <a:ext cx="3871639" cy="2687615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141" y="1435872"/>
            <a:ext cx="2985123" cy="5066967"/>
          </a:xfrm>
          <a:prstGeom prst="rect">
            <a:avLst/>
          </a:prstGeom>
        </p:spPr>
      </p:pic>
      <p:cxnSp>
        <p:nvCxnSpPr>
          <p:cNvPr id="11" name="Connecteur droit avec flèche 10"/>
          <p:cNvCxnSpPr/>
          <p:nvPr/>
        </p:nvCxnSpPr>
        <p:spPr>
          <a:xfrm flipH="1">
            <a:off x="1970116" y="2992582"/>
            <a:ext cx="3266902" cy="57357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/>
          <p:nvPr/>
        </p:nvCxnSpPr>
        <p:spPr>
          <a:xfrm flipH="1">
            <a:off x="2543695" y="3125585"/>
            <a:ext cx="7207134" cy="157941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 flipH="1">
            <a:off x="4815493" y="3955333"/>
            <a:ext cx="1288472" cy="185786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8996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776037"/>
              </p:ext>
            </p:extLst>
          </p:nvPr>
        </p:nvGraphicFramePr>
        <p:xfrm>
          <a:off x="418407" y="7576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E = Spécificités, Zones difficiles d’accès 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07" y="176728"/>
            <a:ext cx="11351736" cy="646232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291" y="1403892"/>
            <a:ext cx="2962688" cy="4896533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7252" y="1768646"/>
            <a:ext cx="2943450" cy="2140813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4275" y="4027512"/>
            <a:ext cx="2906427" cy="2568632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8571" y="1768647"/>
            <a:ext cx="2348020" cy="2140812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20462" y="1768646"/>
            <a:ext cx="2636108" cy="2140813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3486219" y="4137818"/>
            <a:ext cx="2568631" cy="2348020"/>
          </a:xfrm>
          <a:prstGeom prst="rect">
            <a:avLst/>
          </a:prstGeom>
        </p:spPr>
      </p:pic>
      <p:sp>
        <p:nvSpPr>
          <p:cNvPr id="20" name="Ellipse 19"/>
          <p:cNvSpPr/>
          <p:nvPr/>
        </p:nvSpPr>
        <p:spPr>
          <a:xfrm>
            <a:off x="1009046" y="2811131"/>
            <a:ext cx="663354" cy="307571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>
                <a:solidFill>
                  <a:schemeClr val="tx1"/>
                </a:solidFill>
              </a:rPr>
              <a:t>E 1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1" name="Ellipse 20"/>
          <p:cNvSpPr/>
          <p:nvPr/>
        </p:nvSpPr>
        <p:spPr>
          <a:xfrm>
            <a:off x="1520519" y="4027513"/>
            <a:ext cx="663354" cy="307571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>
                <a:solidFill>
                  <a:schemeClr val="tx1"/>
                </a:solidFill>
              </a:rPr>
              <a:t>E </a:t>
            </a:r>
            <a:r>
              <a:rPr lang="fr-FR" dirty="0" smtClean="0">
                <a:solidFill>
                  <a:schemeClr val="tx1"/>
                </a:solidFill>
              </a:rPr>
              <a:t>2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3" name="Ellipse 22"/>
          <p:cNvSpPr/>
          <p:nvPr/>
        </p:nvSpPr>
        <p:spPr>
          <a:xfrm>
            <a:off x="2183872" y="5090109"/>
            <a:ext cx="692331" cy="307571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>
                <a:solidFill>
                  <a:schemeClr val="tx1"/>
                </a:solidFill>
              </a:rPr>
              <a:t>E </a:t>
            </a:r>
            <a:r>
              <a:rPr lang="fr-FR" dirty="0" smtClean="0">
                <a:solidFill>
                  <a:schemeClr val="tx1"/>
                </a:solidFill>
              </a:rPr>
              <a:t>3</a:t>
            </a:r>
            <a:endParaRPr lang="fr-FR" dirty="0">
              <a:solidFill>
                <a:schemeClr val="tx1"/>
              </a:solidFill>
            </a:endParaRPr>
          </a:p>
        </p:txBody>
      </p:sp>
      <p:pic>
        <p:nvPicPr>
          <p:cNvPr id="25" name="Image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9154199" y="3993778"/>
            <a:ext cx="2568634" cy="2636108"/>
          </a:xfrm>
          <a:prstGeom prst="rect">
            <a:avLst/>
          </a:prstGeom>
        </p:spPr>
      </p:pic>
      <p:graphicFrame>
        <p:nvGraphicFramePr>
          <p:cNvPr id="26" name="Tableau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216645"/>
              </p:ext>
            </p:extLst>
          </p:nvPr>
        </p:nvGraphicFramePr>
        <p:xfrm>
          <a:off x="3628571" y="1357435"/>
          <a:ext cx="812799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1654">
                  <a:extLst>
                    <a:ext uri="{9D8B030D-6E8A-4147-A177-3AD203B41FA5}">
                      <a16:colId xmlns:a16="http://schemas.microsoft.com/office/drawing/2014/main" val="2120103711"/>
                    </a:ext>
                  </a:extLst>
                </a:gridCol>
                <a:gridCol w="3087012">
                  <a:extLst>
                    <a:ext uri="{9D8B030D-6E8A-4147-A177-3AD203B41FA5}">
                      <a16:colId xmlns:a16="http://schemas.microsoft.com/office/drawing/2014/main" val="2932804919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8932048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E1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E2 Hall d’Entrée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E3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71048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650339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37</Words>
  <Application>Microsoft Office PowerPoint</Application>
  <PresentationFormat>Grand écran</PresentationFormat>
  <Paragraphs>14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CHRU Montpellier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ALDUDO CARCEL NATHALIE</dc:creator>
  <cp:lastModifiedBy>ALDUDO CARCEL NATHALIE</cp:lastModifiedBy>
  <cp:revision>18</cp:revision>
  <cp:lastPrinted>2025-05-20T07:36:06Z</cp:lastPrinted>
  <dcterms:created xsi:type="dcterms:W3CDTF">2025-05-14T10:32:23Z</dcterms:created>
  <dcterms:modified xsi:type="dcterms:W3CDTF">2025-06-04T12:45:12Z</dcterms:modified>
</cp:coreProperties>
</file>